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78" r:id="rId14"/>
    <p:sldId id="265" r:id="rId15"/>
    <p:sldId id="279" r:id="rId16"/>
    <p:sldId id="266" r:id="rId17"/>
    <p:sldId id="267" r:id="rId18"/>
    <p:sldId id="280" r:id="rId19"/>
    <p:sldId id="268" r:id="rId20"/>
    <p:sldId id="269" r:id="rId21"/>
    <p:sldId id="270" r:id="rId22"/>
    <p:sldId id="271" r:id="rId23"/>
    <p:sldId id="281" r:id="rId24"/>
    <p:sldId id="272" r:id="rId25"/>
    <p:sldId id="282" r:id="rId26"/>
    <p:sldId id="273" r:id="rId27"/>
    <p:sldId id="274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4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1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5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28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1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5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2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21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3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9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AB4F-724F-41E1-9DF2-427535B01173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738A-BFC8-4A9E-B0FD-744D058CF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37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/>
          <a:lstStyle/>
          <a:p>
            <a:r>
              <a:rPr lang="it-IT" b="1" dirty="0" smtClean="0"/>
              <a:t>Album foto ATL CRA </a:t>
            </a:r>
            <a:r>
              <a:rPr lang="it-IT" b="1" dirty="0" err="1" smtClean="0"/>
              <a:t>Italtel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Dal 2000 ai giorni nostri .......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38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5"/>
    </mc:Choice>
    <mc:Fallback>
      <p:transition spd="slow" advTm="58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Praga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Settembre 2011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43" y="511978"/>
            <a:ext cx="8792288" cy="5861525"/>
          </a:xfrm>
        </p:spPr>
      </p:pic>
    </p:spTree>
    <p:extLst>
      <p:ext uri="{BB962C8B-B14F-4D97-AF65-F5344CB8AC3E}">
        <p14:creationId xmlns:p14="http://schemas.microsoft.com/office/powerpoint/2010/main" val="302320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4"/>
    </mc:Choice>
    <mc:Fallback>
      <p:transition spd="slow" advTm="64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Recetto di Candelo</a:t>
            </a:r>
            <a:br>
              <a:rPr lang="it-IT" sz="4000" dirty="0" smtClean="0"/>
            </a:br>
            <a:r>
              <a:rPr lang="it-IT" sz="4000" dirty="0" smtClean="0"/>
              <a:t>(BI)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Maggio 2013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0" y="246192"/>
            <a:ext cx="4749021" cy="6332029"/>
          </a:xfrm>
        </p:spPr>
      </p:pic>
    </p:spTree>
    <p:extLst>
      <p:ext uri="{BB962C8B-B14F-4D97-AF65-F5344CB8AC3E}">
        <p14:creationId xmlns:p14="http://schemas.microsoft.com/office/powerpoint/2010/main" val="98496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7"/>
    </mc:Choice>
    <mc:Fallback>
      <p:transition spd="slow" advTm="70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Valencia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Novembre 2013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81" y="246192"/>
            <a:ext cx="6028619" cy="6332029"/>
          </a:xfrm>
        </p:spPr>
      </p:pic>
    </p:spTree>
    <p:extLst>
      <p:ext uri="{BB962C8B-B14F-4D97-AF65-F5344CB8AC3E}">
        <p14:creationId xmlns:p14="http://schemas.microsoft.com/office/powerpoint/2010/main" val="6605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9"/>
    </mc:Choice>
    <mc:Fallback>
      <p:transition spd="slow" advTm="61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Valencia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Novembre 2013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80" y="717714"/>
            <a:ext cx="7140721" cy="5355540"/>
          </a:xfrm>
        </p:spPr>
      </p:pic>
    </p:spTree>
    <p:extLst>
      <p:ext uri="{BB962C8B-B14F-4D97-AF65-F5344CB8AC3E}">
        <p14:creationId xmlns:p14="http://schemas.microsoft.com/office/powerpoint/2010/main" val="415582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5"/>
    </mc:Choice>
    <mc:Fallback>
      <p:transition spd="slow" advTm="64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Madrid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2015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308281"/>
            <a:ext cx="8232541" cy="6174405"/>
          </a:xfrm>
        </p:spPr>
      </p:pic>
    </p:spTree>
    <p:extLst>
      <p:ext uri="{BB962C8B-B14F-4D97-AF65-F5344CB8AC3E}">
        <p14:creationId xmlns:p14="http://schemas.microsoft.com/office/powerpoint/2010/main" val="28724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Madrid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2015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308281"/>
            <a:ext cx="8232540" cy="6174405"/>
          </a:xfrm>
        </p:spPr>
      </p:pic>
    </p:spTree>
    <p:extLst>
      <p:ext uri="{BB962C8B-B14F-4D97-AF65-F5344CB8AC3E}">
        <p14:creationId xmlns:p14="http://schemas.microsoft.com/office/powerpoint/2010/main" val="77494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9"/>
    </mc:Choice>
    <mc:Fallback>
      <p:transition spd="slow" advTm="658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Venezia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77" y="859810"/>
            <a:ext cx="9049981" cy="5090614"/>
          </a:xfrm>
        </p:spPr>
      </p:pic>
    </p:spTree>
    <p:extLst>
      <p:ext uri="{BB962C8B-B14F-4D97-AF65-F5344CB8AC3E}">
        <p14:creationId xmlns:p14="http://schemas.microsoft.com/office/powerpoint/2010/main" val="410631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1"/>
    </mc:Choice>
    <mc:Fallback>
      <p:transition spd="slow" advTm="634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909" y="1330319"/>
            <a:ext cx="2694982" cy="122351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Vignole Borbera</a:t>
            </a:r>
            <a:br>
              <a:rPr lang="it-IT" sz="4000" dirty="0" smtClean="0"/>
            </a:br>
            <a:r>
              <a:rPr lang="it-IT" sz="4000" dirty="0" smtClean="0"/>
              <a:t>(AL)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Maggio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4" y="979910"/>
            <a:ext cx="8787942" cy="4943217"/>
          </a:xfrm>
        </p:spPr>
      </p:pic>
    </p:spTree>
    <p:extLst>
      <p:ext uri="{BB962C8B-B14F-4D97-AF65-F5344CB8AC3E}">
        <p14:creationId xmlns:p14="http://schemas.microsoft.com/office/powerpoint/2010/main" val="394969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8"/>
    </mc:Choice>
    <mc:Fallback>
      <p:transition spd="slow" advTm="595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909" y="1330319"/>
            <a:ext cx="2694982" cy="122351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Vignole Borbera</a:t>
            </a:r>
            <a:br>
              <a:rPr lang="it-IT" sz="4000" dirty="0" smtClean="0"/>
            </a:br>
            <a:r>
              <a:rPr lang="it-IT" sz="4000" dirty="0" smtClean="0"/>
              <a:t>(AL)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Maggio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4" y="979910"/>
            <a:ext cx="8787941" cy="4943217"/>
          </a:xfrm>
        </p:spPr>
      </p:pic>
    </p:spTree>
    <p:extLst>
      <p:ext uri="{BB962C8B-B14F-4D97-AF65-F5344CB8AC3E}">
        <p14:creationId xmlns:p14="http://schemas.microsoft.com/office/powerpoint/2010/main" val="281453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"/>
    </mc:Choice>
    <mc:Fallback>
      <p:transition spd="slow" advTm="59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731516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Bilbao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4" y="859810"/>
            <a:ext cx="9001454" cy="5063318"/>
          </a:xfrm>
        </p:spPr>
      </p:pic>
    </p:spTree>
    <p:extLst>
      <p:ext uri="{BB962C8B-B14F-4D97-AF65-F5344CB8AC3E}">
        <p14:creationId xmlns:p14="http://schemas.microsoft.com/office/powerpoint/2010/main" val="406233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"/>
    </mc:Choice>
    <mc:Fallback>
      <p:transition spd="slow" advTm="58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New York City</a:t>
            </a:r>
            <a:endParaRPr lang="it-IT" sz="40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298887" y="235415"/>
            <a:ext cx="8015557" cy="632915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Novembre 2000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5538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2"/>
    </mc:Choice>
    <mc:Fallback>
      <p:transition spd="slow" advTm="64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731516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Bilbao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4" y="859810"/>
            <a:ext cx="9001454" cy="5063317"/>
          </a:xfrm>
        </p:spPr>
      </p:pic>
    </p:spTree>
    <p:extLst>
      <p:ext uri="{BB962C8B-B14F-4D97-AF65-F5344CB8AC3E}">
        <p14:creationId xmlns:p14="http://schemas.microsoft.com/office/powerpoint/2010/main" val="26092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9"/>
    </mc:Choice>
    <mc:Fallback>
      <p:transition spd="slow" advTm="575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731516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Bilbao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2016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232666"/>
            <a:ext cx="5349921" cy="6079987"/>
          </a:xfrm>
        </p:spPr>
      </p:pic>
    </p:spTree>
    <p:extLst>
      <p:ext uri="{BB962C8B-B14F-4D97-AF65-F5344CB8AC3E}">
        <p14:creationId xmlns:p14="http://schemas.microsoft.com/office/powerpoint/2010/main" val="375589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8"/>
    </mc:Choice>
    <mc:Fallback>
      <p:transition spd="slow" advTm="48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731516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Marsiglia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2017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8" y="859810"/>
            <a:ext cx="8774259" cy="5063317"/>
          </a:xfrm>
        </p:spPr>
      </p:pic>
    </p:spTree>
    <p:extLst>
      <p:ext uri="{BB962C8B-B14F-4D97-AF65-F5344CB8AC3E}">
        <p14:creationId xmlns:p14="http://schemas.microsoft.com/office/powerpoint/2010/main" val="395732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8"/>
    </mc:Choice>
    <mc:Fallback>
      <p:transition spd="slow" advTm="651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72" y="1100005"/>
            <a:ext cx="2694982" cy="161213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Capriata d’Orba</a:t>
            </a:r>
            <a:br>
              <a:rPr lang="it-IT" sz="4000" dirty="0" smtClean="0"/>
            </a:br>
            <a:r>
              <a:rPr lang="it-IT" sz="4000" dirty="0" smtClean="0"/>
              <a:t>(AL)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2018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8" y="923708"/>
            <a:ext cx="8774259" cy="4935520"/>
          </a:xfrm>
        </p:spPr>
      </p:pic>
    </p:spTree>
    <p:extLst>
      <p:ext uri="{BB962C8B-B14F-4D97-AF65-F5344CB8AC3E}">
        <p14:creationId xmlns:p14="http://schemas.microsoft.com/office/powerpoint/2010/main" val="16703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"/>
    </mc:Choice>
    <mc:Fallback>
      <p:transition spd="slow" advTm="618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923708"/>
            <a:ext cx="2694982" cy="161213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Salomon </a:t>
            </a:r>
            <a:r>
              <a:rPr lang="it-IT" sz="4000" dirty="0" err="1" smtClean="0"/>
              <a:t>Running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(MI)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Settembre 2020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4" y="923708"/>
            <a:ext cx="9096987" cy="5117054"/>
          </a:xfrm>
        </p:spPr>
      </p:pic>
    </p:spTree>
    <p:extLst>
      <p:ext uri="{BB962C8B-B14F-4D97-AF65-F5344CB8AC3E}">
        <p14:creationId xmlns:p14="http://schemas.microsoft.com/office/powerpoint/2010/main" val="339406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7"/>
    </mc:Choice>
    <mc:Fallback>
      <p:transition spd="slow" advTm="663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923708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Dj </a:t>
            </a:r>
            <a:r>
              <a:rPr lang="it-IT" sz="4000" dirty="0" err="1" smtClean="0"/>
              <a:t>Ten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(MI)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2022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599514"/>
            <a:ext cx="7254996" cy="5441248"/>
          </a:xfrm>
        </p:spPr>
      </p:pic>
    </p:spTree>
    <p:extLst>
      <p:ext uri="{BB962C8B-B14F-4D97-AF65-F5344CB8AC3E}">
        <p14:creationId xmlns:p14="http://schemas.microsoft.com/office/powerpoint/2010/main" val="5053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6"/>
    </mc:Choice>
    <mc:Fallback>
      <p:transition spd="slow" advTm="628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922" y="923708"/>
            <a:ext cx="2694982" cy="1612137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Cigognola </a:t>
            </a:r>
            <a:br>
              <a:rPr lang="it-IT" sz="4000" dirty="0" smtClean="0"/>
            </a:br>
            <a:r>
              <a:rPr lang="it-IT" sz="4000" dirty="0" smtClean="0"/>
              <a:t>(PV)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923" y="290424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2024</a:t>
            </a:r>
            <a:endParaRPr lang="it-IT" sz="2400" dirty="0"/>
          </a:p>
        </p:txBody>
      </p:sp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04" y="923707"/>
            <a:ext cx="8744214" cy="39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4"/>
    </mc:Choice>
    <mc:Fallback>
      <p:transition spd="slow" advTm="579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4759" y="1660765"/>
            <a:ext cx="2694982" cy="161213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Milan Marathon</a:t>
            </a:r>
            <a:br>
              <a:rPr lang="it-IT" sz="4000" dirty="0" smtClean="0"/>
            </a:br>
            <a:r>
              <a:rPr lang="it-IT" sz="4000" dirty="0" smtClean="0"/>
              <a:t>(MI)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-64758" y="3500651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2025</a:t>
            </a:r>
            <a:endParaRPr lang="it-IT" sz="2400" dirty="0"/>
          </a:p>
        </p:txBody>
      </p:sp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3" y="1433015"/>
            <a:ext cx="9189495" cy="41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8"/>
    </mc:Choice>
    <mc:Fallback>
      <p:transition spd="slow" advTm="94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Capo </a:t>
            </a:r>
            <a:r>
              <a:rPr lang="it-IT" sz="4000" dirty="0" err="1" smtClean="0"/>
              <a:t>Calavà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(ME)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Settembre 2003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336193" y="246192"/>
            <a:ext cx="8019195" cy="6332029"/>
          </a:xfrm>
        </p:spPr>
      </p:pic>
    </p:spTree>
    <p:extLst>
      <p:ext uri="{BB962C8B-B14F-4D97-AF65-F5344CB8AC3E}">
        <p14:creationId xmlns:p14="http://schemas.microsoft.com/office/powerpoint/2010/main" val="47354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8"/>
    </mc:Choice>
    <mc:Fallback>
      <p:transition spd="slow" advTm="63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Roma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2008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93" y="736929"/>
            <a:ext cx="8019195" cy="5350555"/>
          </a:xfrm>
        </p:spPr>
      </p:pic>
    </p:spTree>
    <p:extLst>
      <p:ext uri="{BB962C8B-B14F-4D97-AF65-F5344CB8AC3E}">
        <p14:creationId xmlns:p14="http://schemas.microsoft.com/office/powerpoint/2010/main" val="75881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5"/>
    </mc:Choice>
    <mc:Fallback>
      <p:transition spd="slow" advTm="61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Lisbona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Settembre 2008</a:t>
            </a:r>
            <a:endParaRPr lang="it-IT" sz="24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 b="20520"/>
          <a:stretch>
            <a:fillRect/>
          </a:stretch>
        </p:blipFill>
        <p:spPr>
          <a:xfrm>
            <a:off x="3687354" y="332403"/>
            <a:ext cx="7668034" cy="6054749"/>
          </a:xfrm>
        </p:spPr>
      </p:pic>
    </p:spTree>
    <p:extLst>
      <p:ext uri="{BB962C8B-B14F-4D97-AF65-F5344CB8AC3E}">
        <p14:creationId xmlns:p14="http://schemas.microsoft.com/office/powerpoint/2010/main" val="20567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0"/>
    </mc:Choice>
    <mc:Fallback>
      <p:transition spd="slow" advTm="60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Brescia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2009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24" y="233978"/>
            <a:ext cx="4214363" cy="6332029"/>
          </a:xfrm>
        </p:spPr>
      </p:pic>
    </p:spTree>
    <p:extLst>
      <p:ext uri="{BB962C8B-B14F-4D97-AF65-F5344CB8AC3E}">
        <p14:creationId xmlns:p14="http://schemas.microsoft.com/office/powerpoint/2010/main" val="245695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3"/>
    </mc:Choice>
    <mc:Fallback>
      <p:transition spd="slow" advTm="58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Istanbul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Ottobre 2009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434636"/>
            <a:ext cx="7997587" cy="5987081"/>
          </a:xfrm>
        </p:spPr>
      </p:pic>
    </p:spTree>
    <p:extLst>
      <p:ext uri="{BB962C8B-B14F-4D97-AF65-F5344CB8AC3E}">
        <p14:creationId xmlns:p14="http://schemas.microsoft.com/office/powerpoint/2010/main" val="36639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3"/>
    </mc:Choice>
    <mc:Fallback>
      <p:transition spd="slow" advTm="62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Cremona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Aprile 2010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0" y="246192"/>
            <a:ext cx="4749021" cy="6332029"/>
          </a:xfrm>
        </p:spPr>
      </p:pic>
    </p:spTree>
    <p:extLst>
      <p:ext uri="{BB962C8B-B14F-4D97-AF65-F5344CB8AC3E}">
        <p14:creationId xmlns:p14="http://schemas.microsoft.com/office/powerpoint/2010/main" val="254956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9"/>
    </mc:Choice>
    <mc:Fallback>
      <p:transition spd="slow" advTm="60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231" y="979910"/>
            <a:ext cx="2694982" cy="122351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Praga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0231" y="2553832"/>
            <a:ext cx="2694981" cy="846161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Settembre 2011</a:t>
            </a:r>
            <a:endParaRPr lang="it-IT" sz="2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93" y="405008"/>
            <a:ext cx="8019195" cy="6014396"/>
          </a:xfrm>
        </p:spPr>
      </p:pic>
    </p:spTree>
    <p:extLst>
      <p:ext uri="{BB962C8B-B14F-4D97-AF65-F5344CB8AC3E}">
        <p14:creationId xmlns:p14="http://schemas.microsoft.com/office/powerpoint/2010/main" val="364270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5"/>
    </mc:Choice>
    <mc:Fallback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100</Words>
  <Application>Microsoft Office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Album foto ATL CRA Italtel</vt:lpstr>
      <vt:lpstr>New York City</vt:lpstr>
      <vt:lpstr>Capo Calavà (ME)</vt:lpstr>
      <vt:lpstr>Roma</vt:lpstr>
      <vt:lpstr>Lisbona</vt:lpstr>
      <vt:lpstr>Brescia</vt:lpstr>
      <vt:lpstr>Istanbul</vt:lpstr>
      <vt:lpstr>Cremona</vt:lpstr>
      <vt:lpstr>Praga</vt:lpstr>
      <vt:lpstr>Praga</vt:lpstr>
      <vt:lpstr>Recetto di Candelo (BI)</vt:lpstr>
      <vt:lpstr>Valencia</vt:lpstr>
      <vt:lpstr>Valencia</vt:lpstr>
      <vt:lpstr>Madrid</vt:lpstr>
      <vt:lpstr>Madrid</vt:lpstr>
      <vt:lpstr>Venezia</vt:lpstr>
      <vt:lpstr>Vignole Borbera (AL)</vt:lpstr>
      <vt:lpstr>Vignole Borbera (AL)</vt:lpstr>
      <vt:lpstr>Bilbao</vt:lpstr>
      <vt:lpstr>Bilbao</vt:lpstr>
      <vt:lpstr>Bilbao</vt:lpstr>
      <vt:lpstr>Marsiglia</vt:lpstr>
      <vt:lpstr>Capriata d’Orba (AL)</vt:lpstr>
      <vt:lpstr>Salomon Running (MI)</vt:lpstr>
      <vt:lpstr>Dj Ten (MI)</vt:lpstr>
      <vt:lpstr>Cigognola  (PV)</vt:lpstr>
      <vt:lpstr>Milan Marathon (MI)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 ATL CRA Italtel</dc:title>
  <dc:creator>nicolo buccellato</dc:creator>
  <cp:lastModifiedBy>nicolo buccellato</cp:lastModifiedBy>
  <cp:revision>37</cp:revision>
  <dcterms:created xsi:type="dcterms:W3CDTF">2025-05-10T12:58:43Z</dcterms:created>
  <dcterms:modified xsi:type="dcterms:W3CDTF">2025-05-10T14:22:23Z</dcterms:modified>
</cp:coreProperties>
</file>